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
  </p:notesMasterIdLst>
  <p:sldIdLst>
    <p:sldId id="258" r:id="rId2"/>
    <p:sldId id="259" r:id="rId3"/>
    <p:sldId id="260" r:id="rId4"/>
    <p:sldId id="265" r:id="rId5"/>
    <p:sldId id="261" r:id="rId6"/>
    <p:sldId id="264"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514" autoAdjust="0"/>
  </p:normalViewPr>
  <p:slideViewPr>
    <p:cSldViewPr>
      <p:cViewPr>
        <p:scale>
          <a:sx n="79" d="100"/>
          <a:sy n="79" d="100"/>
        </p:scale>
        <p:origin x="-1116"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D7D6E4-98EB-4BB4-94BD-8FDE1EA567E6}" type="datetimeFigureOut">
              <a:rPr lang="en-US" smtClean="0"/>
              <a:t>10/26/2018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D8BB9C-A645-4BC6-9EB2-F11F68622333}" type="slidenum">
              <a:rPr lang="en-US" smtClean="0"/>
              <a:t>‹#›</a:t>
            </a:fld>
            <a:endParaRPr lang="en-US"/>
          </a:p>
        </p:txBody>
      </p:sp>
    </p:spTree>
    <p:extLst>
      <p:ext uri="{BB962C8B-B14F-4D97-AF65-F5344CB8AC3E}">
        <p14:creationId xmlns:p14="http://schemas.microsoft.com/office/powerpoint/2010/main" val="1499792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en.wikipedia.org/wiki/A&amp;W_Root_Beer"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A&amp;W Restaurants, Inc</a:t>
            </a:r>
            <a:r>
              <a:rPr lang="en-US" sz="1200" b="1"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is a global fast food restaurant whose headquarters are in the USA. It is widely known for the “frosty mugs” as mugs would be placed in the freezers and then get filled with </a:t>
            </a:r>
            <a:r>
              <a:rPr lang="en-US" sz="1200" u="none" strike="noStrike" kern="1200" dirty="0" smtClean="0">
                <a:solidFill>
                  <a:schemeClr val="tx1"/>
                </a:solidFill>
                <a:effectLst/>
                <a:latin typeface="+mn-lt"/>
                <a:ea typeface="+mn-ea"/>
                <a:cs typeface="+mn-cs"/>
                <a:hlinkClick r:id="rId3" tooltip="A&amp;W Root Beer"/>
              </a:rPr>
              <a:t>A&amp;W Root Beer</a:t>
            </a:r>
            <a:r>
              <a:rPr lang="en-US" sz="1200" kern="1200" dirty="0" smtClean="0">
                <a:solidFill>
                  <a:schemeClr val="tx1"/>
                </a:solidFill>
                <a:effectLst/>
                <a:latin typeface="+mn-lt"/>
                <a:ea typeface="+mn-ea"/>
                <a:cs typeface="+mn-cs"/>
              </a:rPr>
              <a:t> and then served to their customers. </a:t>
            </a:r>
            <a:endParaRPr lang="en-US" dirty="0"/>
          </a:p>
        </p:txBody>
      </p:sp>
      <p:sp>
        <p:nvSpPr>
          <p:cNvPr id="4" name="Slide Number Placeholder 3"/>
          <p:cNvSpPr>
            <a:spLocks noGrp="1"/>
          </p:cNvSpPr>
          <p:nvPr>
            <p:ph type="sldNum" sz="quarter" idx="10"/>
          </p:nvPr>
        </p:nvSpPr>
        <p:spPr/>
        <p:txBody>
          <a:bodyPr/>
          <a:lstStyle/>
          <a:p>
            <a:fld id="{E2D8BB9C-A645-4BC6-9EB2-F11F68622333}" type="slidenum">
              <a:rPr lang="en-US" smtClean="0"/>
              <a:t>1</a:t>
            </a:fld>
            <a:endParaRPr lang="en-US"/>
          </a:p>
        </p:txBody>
      </p:sp>
    </p:spTree>
    <p:extLst>
      <p:ext uri="{BB962C8B-B14F-4D97-AF65-F5344CB8AC3E}">
        <p14:creationId xmlns:p14="http://schemas.microsoft.com/office/powerpoint/2010/main" val="162142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the year 2015, some of its employees expressed fear because the management was dictatorial in their decisions as many decisions were being made without involving the employees which negatively affected the quality of its foods. </a:t>
            </a:r>
          </a:p>
          <a:p>
            <a:endParaRPr lang="en-US" dirty="0"/>
          </a:p>
        </p:txBody>
      </p:sp>
      <p:sp>
        <p:nvSpPr>
          <p:cNvPr id="4" name="Slide Number Placeholder 3"/>
          <p:cNvSpPr>
            <a:spLocks noGrp="1"/>
          </p:cNvSpPr>
          <p:nvPr>
            <p:ph type="sldNum" sz="quarter" idx="10"/>
          </p:nvPr>
        </p:nvSpPr>
        <p:spPr/>
        <p:txBody>
          <a:bodyPr/>
          <a:lstStyle/>
          <a:p>
            <a:fld id="{E2D8BB9C-A645-4BC6-9EB2-F11F68622333}" type="slidenum">
              <a:rPr lang="en-US" smtClean="0"/>
              <a:t>2</a:t>
            </a:fld>
            <a:endParaRPr lang="en-US"/>
          </a:p>
        </p:txBody>
      </p:sp>
    </p:spTree>
    <p:extLst>
      <p:ext uri="{BB962C8B-B14F-4D97-AF65-F5344CB8AC3E}">
        <p14:creationId xmlns:p14="http://schemas.microsoft.com/office/powerpoint/2010/main" val="1140086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A&amp;W Restaurants provided an atmosphere that is free from fear and stress. Employees were given a chance to take pride of what they do and this increased the quality and value of the restaurant’s services. </a:t>
            </a:r>
          </a:p>
          <a:p>
            <a:pPr lvl="0"/>
            <a:r>
              <a:rPr lang="en-US" sz="1200" kern="1200" dirty="0" smtClean="0">
                <a:solidFill>
                  <a:schemeClr val="tx1"/>
                </a:solidFill>
                <a:effectLst/>
                <a:latin typeface="+mn-lt"/>
                <a:ea typeface="+mn-ea"/>
                <a:cs typeface="+mn-cs"/>
              </a:rPr>
              <a:t> A&amp;W Restaurants allowed employees to work to their optimum level by making sure that they do not get afraid to express their own concerns or ideas about a particular issue. </a:t>
            </a:r>
          </a:p>
          <a:p>
            <a:endParaRPr lang="en-US" dirty="0"/>
          </a:p>
        </p:txBody>
      </p:sp>
      <p:sp>
        <p:nvSpPr>
          <p:cNvPr id="4" name="Slide Number Placeholder 3"/>
          <p:cNvSpPr>
            <a:spLocks noGrp="1"/>
          </p:cNvSpPr>
          <p:nvPr>
            <p:ph type="sldNum" sz="quarter" idx="10"/>
          </p:nvPr>
        </p:nvSpPr>
        <p:spPr/>
        <p:txBody>
          <a:bodyPr/>
          <a:lstStyle/>
          <a:p>
            <a:fld id="{E2D8BB9C-A645-4BC6-9EB2-F11F68622333}" type="slidenum">
              <a:rPr lang="en-US" smtClean="0"/>
              <a:t>3</a:t>
            </a:fld>
            <a:endParaRPr lang="en-US"/>
          </a:p>
        </p:txBody>
      </p:sp>
    </p:spTree>
    <p:extLst>
      <p:ext uri="{BB962C8B-B14F-4D97-AF65-F5344CB8AC3E}">
        <p14:creationId xmlns:p14="http://schemas.microsoft.com/office/powerpoint/2010/main" val="4094821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Fear made employees of A&amp;W Restaurants to feel disvalued and therefore it was hard to meet goals and objectives of the company. </a:t>
            </a:r>
          </a:p>
          <a:p>
            <a:pPr lvl="0"/>
            <a:r>
              <a:rPr lang="en-US" sz="1200" kern="1200" dirty="0" smtClean="0">
                <a:solidFill>
                  <a:schemeClr val="tx1"/>
                </a:solidFill>
                <a:effectLst/>
                <a:latin typeface="+mn-lt"/>
                <a:ea typeface="+mn-ea"/>
                <a:cs typeface="+mn-cs"/>
              </a:rPr>
              <a:t>A&amp;W Restaurant’s quality and value of output was significantly reduced when there were incidences of fear amongst employees. </a:t>
            </a:r>
          </a:p>
          <a:p>
            <a:endParaRPr lang="en-US" dirty="0"/>
          </a:p>
        </p:txBody>
      </p:sp>
      <p:sp>
        <p:nvSpPr>
          <p:cNvPr id="4" name="Slide Number Placeholder 3"/>
          <p:cNvSpPr>
            <a:spLocks noGrp="1"/>
          </p:cNvSpPr>
          <p:nvPr>
            <p:ph type="sldNum" sz="quarter" idx="10"/>
          </p:nvPr>
        </p:nvSpPr>
        <p:spPr/>
        <p:txBody>
          <a:bodyPr/>
          <a:lstStyle/>
          <a:p>
            <a:fld id="{E2D8BB9C-A645-4BC6-9EB2-F11F68622333}" type="slidenum">
              <a:rPr lang="en-US" smtClean="0"/>
              <a:t>4</a:t>
            </a:fld>
            <a:endParaRPr lang="en-US"/>
          </a:p>
        </p:txBody>
      </p:sp>
    </p:spTree>
    <p:extLst>
      <p:ext uri="{BB962C8B-B14F-4D97-AF65-F5344CB8AC3E}">
        <p14:creationId xmlns:p14="http://schemas.microsoft.com/office/powerpoint/2010/main" val="3764166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Instead of rebuking employees, teach them to learn from their previous mistakes. The restaurant can go ahead to document and also share the mistakes with other staff members so as to prevent the mistake from occurring in the future. </a:t>
            </a:r>
          </a:p>
          <a:p>
            <a:r>
              <a:rPr lang="en-US" sz="1200" kern="1200" dirty="0" smtClean="0">
                <a:solidFill>
                  <a:schemeClr val="tx1"/>
                </a:solidFill>
                <a:effectLst/>
                <a:latin typeface="+mn-lt"/>
                <a:ea typeface="+mn-ea"/>
                <a:cs typeface="+mn-cs"/>
              </a:rPr>
              <a:t> A&amp;W Restaurants should not set arbitrary goals. Such kind of goals tends to drive employees into self-centered detrimental actions that can result into damaging of the company</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E2D8BB9C-A645-4BC6-9EB2-F11F68622333}" type="slidenum">
              <a:rPr lang="en-US" smtClean="0"/>
              <a:t>5</a:t>
            </a:fld>
            <a:endParaRPr lang="en-US"/>
          </a:p>
        </p:txBody>
      </p:sp>
    </p:spTree>
    <p:extLst>
      <p:ext uri="{BB962C8B-B14F-4D97-AF65-F5344CB8AC3E}">
        <p14:creationId xmlns:p14="http://schemas.microsoft.com/office/powerpoint/2010/main" val="4216682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most important aspect is to always encourage employees in various levels for their feedbacks, through this, they will feel to be part of the team and hence the management can use the feedbacks to solve problems. Involving employees when solving issues can help reduce fear and generally improve quality of services and products offered.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2D8BB9C-A645-4BC6-9EB2-F11F68622333}" type="slidenum">
              <a:rPr lang="en-US" smtClean="0"/>
              <a:t>6</a:t>
            </a:fld>
            <a:endParaRPr lang="en-US"/>
          </a:p>
        </p:txBody>
      </p:sp>
    </p:spTree>
    <p:extLst>
      <p:ext uri="{BB962C8B-B14F-4D97-AF65-F5344CB8AC3E}">
        <p14:creationId xmlns:p14="http://schemas.microsoft.com/office/powerpoint/2010/main" val="2761744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10/26/2018</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10/26/2018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10/26/2018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10/26/2018</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meIm4_qQN2Q"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youtube.com/watch?v=pSUOj54rCWU"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A&amp;W Restaurants, Inc</a:t>
            </a:r>
            <a:r>
              <a:rPr lang="en-US" b="1" dirty="0"/>
              <a:t>.</a:t>
            </a:r>
            <a:r>
              <a:rPr lang="en-US" dirty="0"/>
              <a:t> </a:t>
            </a:r>
          </a:p>
        </p:txBody>
      </p:sp>
      <p:pic>
        <p:nvPicPr>
          <p:cNvPr id="4" name="Picture 2" descr="C:\Users\Kanyoi\Pictures\a w.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79923" y="2250281"/>
            <a:ext cx="6111478" cy="4074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4986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INTRODUCTION</a:t>
            </a:r>
            <a:endParaRPr lang="en-US" dirty="0"/>
          </a:p>
        </p:txBody>
      </p:sp>
      <p:sp>
        <p:nvSpPr>
          <p:cNvPr id="3" name="Content Placeholder 2"/>
          <p:cNvSpPr>
            <a:spLocks noGrp="1"/>
          </p:cNvSpPr>
          <p:nvPr>
            <p:ph idx="1"/>
          </p:nvPr>
        </p:nvSpPr>
        <p:spPr/>
        <p:txBody>
          <a:bodyPr/>
          <a:lstStyle/>
          <a:p>
            <a:endParaRPr lang="en-US" sz="3600" dirty="0"/>
          </a:p>
          <a:p>
            <a:r>
              <a:rPr lang="en-US" sz="3600" dirty="0" smtClean="0"/>
              <a:t>Fear amongst employees</a:t>
            </a:r>
          </a:p>
          <a:p>
            <a:r>
              <a:rPr lang="en-US" sz="3600" dirty="0" smtClean="0"/>
              <a:t>Dictatorial decisions </a:t>
            </a:r>
          </a:p>
        </p:txBody>
      </p:sp>
    </p:spTree>
    <p:extLst>
      <p:ext uri="{BB962C8B-B14F-4D97-AF65-F5344CB8AC3E}">
        <p14:creationId xmlns:p14="http://schemas.microsoft.com/office/powerpoint/2010/main" val="3247289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 before crisis)</a:t>
            </a:r>
            <a:endParaRPr lang="en-US" dirty="0"/>
          </a:p>
        </p:txBody>
      </p:sp>
      <p:sp>
        <p:nvSpPr>
          <p:cNvPr id="3" name="Content Placeholder 2"/>
          <p:cNvSpPr>
            <a:spLocks noGrp="1"/>
          </p:cNvSpPr>
          <p:nvPr>
            <p:ph idx="1"/>
          </p:nvPr>
        </p:nvSpPr>
        <p:spPr/>
        <p:txBody>
          <a:bodyPr/>
          <a:lstStyle/>
          <a:p>
            <a:r>
              <a:rPr lang="en-US" sz="3200" dirty="0" smtClean="0"/>
              <a:t>An increased in quality and </a:t>
            </a:r>
            <a:r>
              <a:rPr lang="en-US" sz="3200" dirty="0" smtClean="0"/>
              <a:t>value</a:t>
            </a:r>
          </a:p>
          <a:p>
            <a:r>
              <a:rPr lang="en-US" sz="3200" dirty="0" smtClean="0">
                <a:hlinkClick r:id="rId3"/>
              </a:rPr>
              <a:t>https</a:t>
            </a:r>
            <a:r>
              <a:rPr lang="en-US" sz="3200" dirty="0">
                <a:hlinkClick r:id="rId3"/>
              </a:rPr>
              <a:t>://</a:t>
            </a:r>
            <a:r>
              <a:rPr lang="en-US" sz="3200" dirty="0" smtClean="0">
                <a:hlinkClick r:id="rId3"/>
              </a:rPr>
              <a:t>www.youtube.com/watch?v=meIm4_qQN2Q</a:t>
            </a:r>
            <a:endParaRPr lang="en-US" sz="3200" dirty="0" smtClean="0"/>
          </a:p>
          <a:p>
            <a:r>
              <a:rPr lang="en-US" sz="3200" dirty="0" smtClean="0"/>
              <a:t>Employees </a:t>
            </a:r>
            <a:r>
              <a:rPr lang="en-US" sz="3200" dirty="0" smtClean="0"/>
              <a:t>felt valued</a:t>
            </a:r>
          </a:p>
          <a:p>
            <a:r>
              <a:rPr lang="en-US" dirty="0">
                <a:hlinkClick r:id="rId4"/>
              </a:rPr>
              <a:t>https://</a:t>
            </a:r>
            <a:r>
              <a:rPr lang="en-US" dirty="0" smtClean="0">
                <a:hlinkClick r:id="rId4"/>
              </a:rPr>
              <a:t>www.youtube.com/watch?v=pSUOj54rCWU</a:t>
            </a:r>
            <a:endParaRPr lang="en-US" dirty="0" smtClean="0"/>
          </a:p>
          <a:p>
            <a:endParaRPr lang="en-US" dirty="0"/>
          </a:p>
        </p:txBody>
      </p:sp>
    </p:spTree>
    <p:extLst>
      <p:ext uri="{BB962C8B-B14F-4D97-AF65-F5344CB8AC3E}">
        <p14:creationId xmlns:p14="http://schemas.microsoft.com/office/powerpoint/2010/main" val="1996063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 after crisis)</a:t>
            </a:r>
            <a:endParaRPr lang="en-US" dirty="0"/>
          </a:p>
        </p:txBody>
      </p:sp>
      <p:sp>
        <p:nvSpPr>
          <p:cNvPr id="3" name="Content Placeholder 2"/>
          <p:cNvSpPr>
            <a:spLocks noGrp="1"/>
          </p:cNvSpPr>
          <p:nvPr>
            <p:ph idx="1"/>
          </p:nvPr>
        </p:nvSpPr>
        <p:spPr/>
        <p:txBody>
          <a:bodyPr>
            <a:normAutofit/>
          </a:bodyPr>
          <a:lstStyle/>
          <a:p>
            <a:r>
              <a:rPr lang="en-US" sz="3600" dirty="0" smtClean="0"/>
              <a:t>Inability to meet the goals and objectives of the company</a:t>
            </a:r>
          </a:p>
          <a:p>
            <a:r>
              <a:rPr lang="en-US" sz="3600" dirty="0" smtClean="0"/>
              <a:t>Reduction in quality and value of the services </a:t>
            </a:r>
            <a:endParaRPr lang="en-US" sz="3600" dirty="0"/>
          </a:p>
        </p:txBody>
      </p:sp>
    </p:spTree>
    <p:extLst>
      <p:ext uri="{BB962C8B-B14F-4D97-AF65-F5344CB8AC3E}">
        <p14:creationId xmlns:p14="http://schemas.microsoft.com/office/powerpoint/2010/main" val="2220389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SOLUTION</a:t>
            </a:r>
            <a:endParaRPr lang="en-US" dirty="0"/>
          </a:p>
        </p:txBody>
      </p:sp>
      <p:sp>
        <p:nvSpPr>
          <p:cNvPr id="3" name="Content Placeholder 2"/>
          <p:cNvSpPr>
            <a:spLocks noGrp="1"/>
          </p:cNvSpPr>
          <p:nvPr>
            <p:ph idx="1"/>
          </p:nvPr>
        </p:nvSpPr>
        <p:spPr/>
        <p:txBody>
          <a:bodyPr/>
          <a:lstStyle/>
          <a:p>
            <a:r>
              <a:rPr lang="en-US" sz="3600" dirty="0" smtClean="0"/>
              <a:t>Avoid rebuking employees</a:t>
            </a:r>
            <a:endParaRPr lang="en-US" dirty="0"/>
          </a:p>
          <a:p>
            <a:r>
              <a:rPr lang="en-US" sz="3600" dirty="0" smtClean="0"/>
              <a:t>Setting realistic goals </a:t>
            </a:r>
          </a:p>
        </p:txBody>
      </p:sp>
    </p:spTree>
    <p:extLst>
      <p:ext uri="{BB962C8B-B14F-4D97-AF65-F5344CB8AC3E}">
        <p14:creationId xmlns:p14="http://schemas.microsoft.com/office/powerpoint/2010/main" val="2579104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CONCLUSION</a:t>
            </a:r>
            <a:endParaRPr lang="en-US" dirty="0"/>
          </a:p>
        </p:txBody>
      </p:sp>
      <p:sp>
        <p:nvSpPr>
          <p:cNvPr id="3" name="Content Placeholder 2"/>
          <p:cNvSpPr>
            <a:spLocks noGrp="1"/>
          </p:cNvSpPr>
          <p:nvPr>
            <p:ph idx="1"/>
          </p:nvPr>
        </p:nvSpPr>
        <p:spPr/>
        <p:txBody>
          <a:bodyPr/>
          <a:lstStyle/>
          <a:p>
            <a:r>
              <a:rPr lang="en-US" sz="4000" dirty="0" smtClean="0"/>
              <a:t>Encourage feedback from employees</a:t>
            </a:r>
          </a:p>
          <a:p>
            <a:r>
              <a:rPr lang="en-US" sz="4000" dirty="0" smtClean="0"/>
              <a:t>Involving employees in solving problems </a:t>
            </a:r>
            <a:endParaRPr lang="en-US" sz="4000" dirty="0"/>
          </a:p>
        </p:txBody>
      </p:sp>
    </p:spTree>
    <p:extLst>
      <p:ext uri="{BB962C8B-B14F-4D97-AF65-F5344CB8AC3E}">
        <p14:creationId xmlns:p14="http://schemas.microsoft.com/office/powerpoint/2010/main" val="36358125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533</TotalTime>
  <Words>361</Words>
  <Application>Microsoft Office PowerPoint</Application>
  <PresentationFormat>On-screen Show (4:3)</PresentationFormat>
  <Paragraphs>34</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Flow</vt:lpstr>
      <vt:lpstr>A&amp;W Restaurants, Inc. </vt:lpstr>
      <vt:lpstr>INTRODUCTION</vt:lpstr>
      <vt:lpstr>OBJECTIVE ( before crisis)</vt:lpstr>
      <vt:lpstr>OBJECTIVE ( after crisis)</vt:lpstr>
      <vt:lpstr>SOLUTION</vt:lpstr>
      <vt:lpstr>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BURGER KING RESTAURANT</dc:title>
  <dc:creator>Kanyoi</dc:creator>
  <cp:lastModifiedBy>Kanyoi</cp:lastModifiedBy>
  <cp:revision>24</cp:revision>
  <dcterms:created xsi:type="dcterms:W3CDTF">2006-08-16T00:00:00Z</dcterms:created>
  <dcterms:modified xsi:type="dcterms:W3CDTF">2018-10-26T13:50:35Z</dcterms:modified>
</cp:coreProperties>
</file>